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500" r:id="rId2"/>
    <p:sldId id="543" r:id="rId3"/>
    <p:sldId id="495" r:id="rId4"/>
    <p:sldId id="540" r:id="rId5"/>
    <p:sldId id="544" r:id="rId6"/>
    <p:sldId id="541" r:id="rId7"/>
    <p:sldId id="54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1" id="{D1F7F8D9-EBCD-48F1-A01E-88B55DFAA3D7}">
          <p14:sldIdLst>
            <p14:sldId id="500"/>
            <p14:sldId id="543"/>
            <p14:sldId id="495"/>
            <p14:sldId id="540"/>
            <p14:sldId id="544"/>
            <p14:sldId id="541"/>
            <p14:sldId id="542"/>
          </p14:sldIdLst>
        </p14:section>
        <p14:section name="RP4" id="{30B9168E-6F99-4131-9B56-D87E975620E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000FF"/>
    <a:srgbClr val="10253F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56" autoAdjust="0"/>
    <p:restoredTop sz="93345" autoAdjust="0"/>
  </p:normalViewPr>
  <p:slideViewPr>
    <p:cSldViewPr snapToGrid="0" snapToObjects="1">
      <p:cViewPr varScale="1">
        <p:scale>
          <a:sx n="87" d="100"/>
          <a:sy n="87" d="100"/>
        </p:scale>
        <p:origin x="102" y="3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DFB13-8C7E-2148-B293-047F9641DD71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E12D7-AE97-9243-8341-9A20FCA5A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75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81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981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512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565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751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212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198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5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A4D3A-6EF8-7448-AC6F-AD52FEDAA6A8}" type="datetimeFigureOut">
              <a:rPr lang="en-US" smtClean="0"/>
              <a:t>8/7/2020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485030"/>
            <a:ext cx="8779896" cy="516982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/>
              <a:t>index finger corresponds to the LEFT Button </a:t>
            </a:r>
          </a:p>
          <a:p>
            <a:pPr marL="0" indent="0" algn="ctr">
              <a:buNone/>
            </a:pPr>
            <a:r>
              <a:rPr lang="en-US" sz="2800" dirty="0"/>
              <a:t>and your middle finger corresponds to the RIGHT Button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52909" y="2834591"/>
            <a:ext cx="4076372" cy="3302976"/>
            <a:chOff x="2848576" y="3315961"/>
            <a:chExt cx="3000133" cy="243092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18" t="26361" r="26852" b="23582"/>
            <a:stretch/>
          </p:blipFill>
          <p:spPr>
            <a:xfrm rot="10800000">
              <a:off x="3062377" y="3814573"/>
              <a:ext cx="2786332" cy="1932317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3814240" y="3323107"/>
              <a:ext cx="85623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RIGHT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48576" y="3315961"/>
              <a:ext cx="79626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LEFT</a:t>
              </a:r>
              <a:endParaRPr lang="en-US" sz="2800" b="1" dirty="0"/>
            </a:p>
          </p:txBody>
        </p:sp>
        <p:cxnSp>
          <p:nvCxnSpPr>
            <p:cNvPr id="5" name="Straight Arrow Connector 4"/>
            <p:cNvCxnSpPr>
              <a:stCxn id="12" idx="2"/>
            </p:cNvCxnSpPr>
            <p:nvPr/>
          </p:nvCxnSpPr>
          <p:spPr>
            <a:xfrm>
              <a:off x="3246706" y="3701041"/>
              <a:ext cx="552023" cy="57289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2" idx="2"/>
            </p:cNvCxnSpPr>
            <p:nvPr/>
          </p:nvCxnSpPr>
          <p:spPr>
            <a:xfrm flipH="1">
              <a:off x="4242354" y="3708187"/>
              <a:ext cx="1" cy="49191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5214468" y="3367521"/>
            <a:ext cx="423511" cy="71368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426223" y="2780577"/>
            <a:ext cx="1482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SELECT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193076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262211" y="3611930"/>
            <a:ext cx="3682384" cy="256614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485030"/>
            <a:ext cx="8779896" cy="516982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/>
              <a:t>index finger corresponds to the </a:t>
            </a:r>
            <a:r>
              <a:rPr lang="en-US" sz="2800" dirty="0" smtClean="0"/>
              <a:t>RIGH </a:t>
            </a:r>
            <a:r>
              <a:rPr lang="en-US" sz="2800" dirty="0"/>
              <a:t>Button </a:t>
            </a:r>
          </a:p>
          <a:p>
            <a:pPr marL="0" indent="0" algn="ctr">
              <a:buNone/>
            </a:pPr>
            <a:r>
              <a:rPr lang="en-US" sz="2800" dirty="0"/>
              <a:t>and your middle finger corresponds to the </a:t>
            </a:r>
            <a:r>
              <a:rPr lang="en-US" sz="2800" dirty="0" smtClean="0"/>
              <a:t>LEFT </a:t>
            </a:r>
            <a:r>
              <a:rPr lang="en-US" sz="2800" dirty="0"/>
              <a:t>Button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52909" y="2834591"/>
            <a:ext cx="2624388" cy="1301628"/>
            <a:chOff x="2848576" y="3315961"/>
            <a:chExt cx="1931500" cy="957974"/>
          </a:xfrm>
        </p:grpSpPr>
        <p:sp>
          <p:nvSpPr>
            <p:cNvPr id="2" name="TextBox 1"/>
            <p:cNvSpPr txBox="1"/>
            <p:nvPr/>
          </p:nvSpPr>
          <p:spPr>
            <a:xfrm>
              <a:off x="3923846" y="3339384"/>
              <a:ext cx="85623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LEFT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48576" y="3315961"/>
              <a:ext cx="965664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SELECT</a:t>
              </a:r>
              <a:endParaRPr lang="en-US" sz="2800" b="1" dirty="0"/>
            </a:p>
          </p:txBody>
        </p:sp>
        <p:cxnSp>
          <p:nvCxnSpPr>
            <p:cNvPr id="5" name="Straight Arrow Connector 4"/>
            <p:cNvCxnSpPr>
              <a:stCxn id="12" idx="2"/>
            </p:cNvCxnSpPr>
            <p:nvPr/>
          </p:nvCxnSpPr>
          <p:spPr>
            <a:xfrm>
              <a:off x="3331408" y="3701041"/>
              <a:ext cx="467320" cy="57289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2" idx="2"/>
            </p:cNvCxnSpPr>
            <p:nvPr/>
          </p:nvCxnSpPr>
          <p:spPr>
            <a:xfrm flipH="1">
              <a:off x="4234598" y="3724465"/>
              <a:ext cx="117362" cy="52526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</a:p>
        </p:txBody>
      </p:sp>
      <p:cxnSp>
        <p:nvCxnSpPr>
          <p:cNvPr id="13" name="Straight Arrow Connector 12"/>
          <p:cNvCxnSpPr>
            <a:stCxn id="14" idx="2"/>
          </p:cNvCxnSpPr>
          <p:nvPr/>
        </p:nvCxnSpPr>
        <p:spPr>
          <a:xfrm flipH="1">
            <a:off x="5096956" y="3303797"/>
            <a:ext cx="1070424" cy="94400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426223" y="2780577"/>
            <a:ext cx="1482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RIGHT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590805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1253277"/>
            <a:ext cx="9130194" cy="352974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 smtClean="0"/>
              <a:t>Please answer the following questions.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Use the LEFT button to move the cursor left.</a:t>
            </a:r>
          </a:p>
          <a:p>
            <a:pPr marL="0" indent="0" algn="ctr">
              <a:buNone/>
            </a:pPr>
            <a:r>
              <a:rPr lang="en-US" dirty="0" smtClean="0"/>
              <a:t>Use the RIGHT button to move the cursor right.</a:t>
            </a:r>
          </a:p>
          <a:p>
            <a:pPr marL="0" indent="0" algn="ctr">
              <a:buNone/>
            </a:pPr>
            <a:r>
              <a:rPr lang="en-US" dirty="0" smtClean="0"/>
              <a:t>Use the SELECT button to make your selection.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079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485030"/>
            <a:ext cx="8779896" cy="516982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Use the LEFT Button to move the cursor left.</a:t>
            </a:r>
          </a:p>
          <a:p>
            <a:pPr marL="0" indent="0" algn="ctr">
              <a:buNone/>
            </a:pPr>
            <a:r>
              <a:rPr lang="en-US" sz="2800" dirty="0"/>
              <a:t>Use the RIGHT Button to move the cursor right</a:t>
            </a:r>
            <a:r>
              <a:rPr lang="en-US" sz="2800" dirty="0" smtClean="0"/>
              <a:t>.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Use the SELECT Button. To make your </a:t>
            </a:r>
            <a:r>
              <a:rPr lang="en-US" sz="2800" dirty="0" smtClean="0"/>
              <a:t>selection.</a:t>
            </a:r>
            <a:endParaRPr lang="en-US" sz="2800" dirty="0"/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52909" y="2834592"/>
            <a:ext cx="4076372" cy="3302977"/>
            <a:chOff x="2848576" y="3315961"/>
            <a:chExt cx="3000133" cy="243092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18" t="26361" r="26852" b="23582"/>
            <a:stretch/>
          </p:blipFill>
          <p:spPr>
            <a:xfrm rot="10800000">
              <a:off x="3062377" y="3814573"/>
              <a:ext cx="2786332" cy="1932317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3814240" y="3323107"/>
              <a:ext cx="85623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RIGHT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48576" y="3315961"/>
              <a:ext cx="79626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LEFT</a:t>
              </a:r>
              <a:endParaRPr lang="en-US" sz="2800" b="1" dirty="0"/>
            </a:p>
          </p:txBody>
        </p:sp>
        <p:cxnSp>
          <p:nvCxnSpPr>
            <p:cNvPr id="5" name="Straight Arrow Connector 4"/>
            <p:cNvCxnSpPr>
              <a:stCxn id="12" idx="2"/>
            </p:cNvCxnSpPr>
            <p:nvPr/>
          </p:nvCxnSpPr>
          <p:spPr>
            <a:xfrm>
              <a:off x="3246706" y="3701041"/>
              <a:ext cx="552023" cy="57289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2" idx="2"/>
            </p:cNvCxnSpPr>
            <p:nvPr/>
          </p:nvCxnSpPr>
          <p:spPr>
            <a:xfrm flipH="1">
              <a:off x="4242354" y="3708187"/>
              <a:ext cx="1" cy="49191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5214468" y="3367521"/>
            <a:ext cx="423511" cy="71368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426223" y="2780577"/>
            <a:ext cx="1482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SELECT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1381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262211" y="3611930"/>
            <a:ext cx="3682384" cy="256614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485030"/>
            <a:ext cx="8779896" cy="516982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Use the LEFT Button to move the cursor left.</a:t>
            </a:r>
          </a:p>
          <a:p>
            <a:pPr marL="0" indent="0" algn="ctr">
              <a:buNone/>
            </a:pPr>
            <a:r>
              <a:rPr lang="en-US" sz="2800" dirty="0"/>
              <a:t>Use the RIGHT Button to move the cursor right.</a:t>
            </a:r>
          </a:p>
          <a:p>
            <a:pPr marL="0" indent="0" algn="ctr">
              <a:buNone/>
            </a:pPr>
            <a:r>
              <a:rPr lang="en-US" sz="2800" dirty="0"/>
              <a:t>Use the SELECT Button. To make your selection.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52909" y="2834591"/>
            <a:ext cx="2624388" cy="1301628"/>
            <a:chOff x="2848576" y="3315961"/>
            <a:chExt cx="1931500" cy="957974"/>
          </a:xfrm>
        </p:grpSpPr>
        <p:sp>
          <p:nvSpPr>
            <p:cNvPr id="2" name="TextBox 1"/>
            <p:cNvSpPr txBox="1"/>
            <p:nvPr/>
          </p:nvSpPr>
          <p:spPr>
            <a:xfrm>
              <a:off x="3923846" y="3339384"/>
              <a:ext cx="85623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LEFT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48576" y="3315961"/>
              <a:ext cx="965664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SELECT</a:t>
              </a:r>
              <a:endParaRPr lang="en-US" sz="2800" b="1" dirty="0"/>
            </a:p>
          </p:txBody>
        </p:sp>
        <p:cxnSp>
          <p:nvCxnSpPr>
            <p:cNvPr id="5" name="Straight Arrow Connector 4"/>
            <p:cNvCxnSpPr>
              <a:stCxn id="12" idx="2"/>
            </p:cNvCxnSpPr>
            <p:nvPr/>
          </p:nvCxnSpPr>
          <p:spPr>
            <a:xfrm>
              <a:off x="3331408" y="3701041"/>
              <a:ext cx="467320" cy="57289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2" idx="2"/>
            </p:cNvCxnSpPr>
            <p:nvPr/>
          </p:nvCxnSpPr>
          <p:spPr>
            <a:xfrm flipH="1">
              <a:off x="4234598" y="3724465"/>
              <a:ext cx="117362" cy="52526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</a:p>
        </p:txBody>
      </p:sp>
      <p:cxnSp>
        <p:nvCxnSpPr>
          <p:cNvPr id="13" name="Straight Arrow Connector 12"/>
          <p:cNvCxnSpPr>
            <a:stCxn id="14" idx="2"/>
          </p:cNvCxnSpPr>
          <p:nvPr/>
        </p:nvCxnSpPr>
        <p:spPr>
          <a:xfrm flipH="1">
            <a:off x="5096956" y="3303797"/>
            <a:ext cx="1070424" cy="94400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426223" y="2780577"/>
            <a:ext cx="1482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RIGHT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6564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1253277"/>
            <a:ext cx="9130194" cy="352974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04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1253277"/>
            <a:ext cx="9130194" cy="352974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Let’s Begin!</a:t>
            </a:r>
            <a:endParaRPr lang="en-US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81727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44271</TotalTime>
  <Words>261</Words>
  <Application>Microsoft Office PowerPoint</Application>
  <PresentationFormat>On-screen Show (4:3)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Black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Slot Machine</dc:title>
  <dc:creator>Robin Aupperle</dc:creator>
  <cp:lastModifiedBy>James Touthang</cp:lastModifiedBy>
  <cp:revision>444</cp:revision>
  <dcterms:created xsi:type="dcterms:W3CDTF">2014-09-09T19:40:19Z</dcterms:created>
  <dcterms:modified xsi:type="dcterms:W3CDTF">2020-08-07T19:11:54Z</dcterms:modified>
</cp:coreProperties>
</file>